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32918400" cy="32918400"/>
  <p:notesSz cx="6858000" cy="9144000"/>
  <p:defaultTextStyle>
    <a:defPPr>
      <a:defRPr lang="en-US"/>
    </a:defPPr>
    <a:lvl1pPr marL="0" algn="l" defTabSz="3160166" rtl="0" eaLnBrk="1" latinLnBrk="0" hangingPunct="1">
      <a:defRPr sz="6221" kern="1200">
        <a:solidFill>
          <a:schemeClr val="tx1"/>
        </a:solidFill>
        <a:latin typeface="+mn-lt"/>
        <a:ea typeface="+mn-ea"/>
        <a:cs typeface="+mn-cs"/>
      </a:defRPr>
    </a:lvl1pPr>
    <a:lvl2pPr marL="1580083" algn="l" defTabSz="3160166" rtl="0" eaLnBrk="1" latinLnBrk="0" hangingPunct="1">
      <a:defRPr sz="6221" kern="1200">
        <a:solidFill>
          <a:schemeClr val="tx1"/>
        </a:solidFill>
        <a:latin typeface="+mn-lt"/>
        <a:ea typeface="+mn-ea"/>
        <a:cs typeface="+mn-cs"/>
      </a:defRPr>
    </a:lvl2pPr>
    <a:lvl3pPr marL="3160166" algn="l" defTabSz="3160166" rtl="0" eaLnBrk="1" latinLnBrk="0" hangingPunct="1">
      <a:defRPr sz="6221" kern="1200">
        <a:solidFill>
          <a:schemeClr val="tx1"/>
        </a:solidFill>
        <a:latin typeface="+mn-lt"/>
        <a:ea typeface="+mn-ea"/>
        <a:cs typeface="+mn-cs"/>
      </a:defRPr>
    </a:lvl3pPr>
    <a:lvl4pPr marL="4740250" algn="l" defTabSz="3160166" rtl="0" eaLnBrk="1" latinLnBrk="0" hangingPunct="1">
      <a:defRPr sz="6221" kern="1200">
        <a:solidFill>
          <a:schemeClr val="tx1"/>
        </a:solidFill>
        <a:latin typeface="+mn-lt"/>
        <a:ea typeface="+mn-ea"/>
        <a:cs typeface="+mn-cs"/>
      </a:defRPr>
    </a:lvl4pPr>
    <a:lvl5pPr marL="6320333" algn="l" defTabSz="3160166" rtl="0" eaLnBrk="1" latinLnBrk="0" hangingPunct="1">
      <a:defRPr sz="6221" kern="1200">
        <a:solidFill>
          <a:schemeClr val="tx1"/>
        </a:solidFill>
        <a:latin typeface="+mn-lt"/>
        <a:ea typeface="+mn-ea"/>
        <a:cs typeface="+mn-cs"/>
      </a:defRPr>
    </a:lvl5pPr>
    <a:lvl6pPr marL="7900416" algn="l" defTabSz="3160166" rtl="0" eaLnBrk="1" latinLnBrk="0" hangingPunct="1">
      <a:defRPr sz="6221" kern="1200">
        <a:solidFill>
          <a:schemeClr val="tx1"/>
        </a:solidFill>
        <a:latin typeface="+mn-lt"/>
        <a:ea typeface="+mn-ea"/>
        <a:cs typeface="+mn-cs"/>
      </a:defRPr>
    </a:lvl6pPr>
    <a:lvl7pPr marL="9480499" algn="l" defTabSz="3160166" rtl="0" eaLnBrk="1" latinLnBrk="0" hangingPunct="1">
      <a:defRPr sz="6221" kern="1200">
        <a:solidFill>
          <a:schemeClr val="tx1"/>
        </a:solidFill>
        <a:latin typeface="+mn-lt"/>
        <a:ea typeface="+mn-ea"/>
        <a:cs typeface="+mn-cs"/>
      </a:defRPr>
    </a:lvl7pPr>
    <a:lvl8pPr marL="11060582" algn="l" defTabSz="3160166" rtl="0" eaLnBrk="1" latinLnBrk="0" hangingPunct="1">
      <a:defRPr sz="6221" kern="1200">
        <a:solidFill>
          <a:schemeClr val="tx1"/>
        </a:solidFill>
        <a:latin typeface="+mn-lt"/>
        <a:ea typeface="+mn-ea"/>
        <a:cs typeface="+mn-cs"/>
      </a:defRPr>
    </a:lvl8pPr>
    <a:lvl9pPr marL="12640666" algn="l" defTabSz="3160166" rtl="0" eaLnBrk="1" latinLnBrk="0" hangingPunct="1">
      <a:defRPr sz="6221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E929F9F4-4A8F-4326-A1B4-22849713DDAB}" styleName="Dark Style 1 - Accent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602" autoAdjust="0"/>
    <p:restoredTop sz="94660"/>
  </p:normalViewPr>
  <p:slideViewPr>
    <p:cSldViewPr snapToGrid="0">
      <p:cViewPr varScale="1">
        <p:scale>
          <a:sx n="16" d="100"/>
          <a:sy n="16" d="100"/>
        </p:scale>
        <p:origin x="189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68880" y="5387342"/>
            <a:ext cx="27980640" cy="11460480"/>
          </a:xfrm>
        </p:spPr>
        <p:txBody>
          <a:bodyPr anchor="b"/>
          <a:lstStyle>
            <a:lvl1pPr algn="ctr">
              <a:defRPr sz="21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14800" y="17289782"/>
            <a:ext cx="24688800" cy="7947658"/>
          </a:xfrm>
        </p:spPr>
        <p:txBody>
          <a:bodyPr/>
          <a:lstStyle>
            <a:lvl1pPr marL="0" indent="0" algn="ctr">
              <a:buNone/>
              <a:defRPr sz="8640"/>
            </a:lvl1pPr>
            <a:lvl2pPr marL="1645920" indent="0" algn="ctr">
              <a:buNone/>
              <a:defRPr sz="7200"/>
            </a:lvl2pPr>
            <a:lvl3pPr marL="3291840" indent="0" algn="ctr">
              <a:buNone/>
              <a:defRPr sz="6480"/>
            </a:lvl3pPr>
            <a:lvl4pPr marL="4937760" indent="0" algn="ctr">
              <a:buNone/>
              <a:defRPr sz="5760"/>
            </a:lvl4pPr>
            <a:lvl5pPr marL="6583680" indent="0" algn="ctr">
              <a:buNone/>
              <a:defRPr sz="5760"/>
            </a:lvl5pPr>
            <a:lvl6pPr marL="8229600" indent="0" algn="ctr">
              <a:buNone/>
              <a:defRPr sz="5760"/>
            </a:lvl6pPr>
            <a:lvl7pPr marL="9875520" indent="0" algn="ctr">
              <a:buNone/>
              <a:defRPr sz="5760"/>
            </a:lvl7pPr>
            <a:lvl8pPr marL="11521440" indent="0" algn="ctr">
              <a:buNone/>
              <a:defRPr sz="5760"/>
            </a:lvl8pPr>
            <a:lvl9pPr marL="13167360" indent="0" algn="ctr">
              <a:buNone/>
              <a:defRPr sz="576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411E9-4E60-4CCF-BCD9-0653E39EFFFC}" type="datetimeFigureOut">
              <a:rPr lang="en-US" smtClean="0"/>
              <a:t>3/24/2016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3DFCC-C339-47F3-81A1-3473E724FA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96672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411E9-4E60-4CCF-BCD9-0653E39EFFFC}" type="datetimeFigureOut">
              <a:rPr lang="en-US" smtClean="0"/>
              <a:t>3/24/2016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3DFCC-C339-47F3-81A1-3473E724FA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2490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557232" y="1752600"/>
            <a:ext cx="7098030" cy="2789682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63142" y="1752600"/>
            <a:ext cx="20882610" cy="2789682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411E9-4E60-4CCF-BCD9-0653E39EFFFC}" type="datetimeFigureOut">
              <a:rPr lang="en-US" smtClean="0"/>
              <a:t>3/24/2016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3DFCC-C339-47F3-81A1-3473E724FA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48350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411E9-4E60-4CCF-BCD9-0653E39EFFFC}" type="datetimeFigureOut">
              <a:rPr lang="en-US" smtClean="0"/>
              <a:t>3/24/2016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3DFCC-C339-47F3-81A1-3473E724FA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9033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45997" y="8206749"/>
            <a:ext cx="28392120" cy="13693138"/>
          </a:xfrm>
        </p:spPr>
        <p:txBody>
          <a:bodyPr anchor="b"/>
          <a:lstStyle>
            <a:lvl1pPr>
              <a:defRPr sz="21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45997" y="22029429"/>
            <a:ext cx="28392120" cy="7200898"/>
          </a:xfrm>
        </p:spPr>
        <p:txBody>
          <a:bodyPr/>
          <a:lstStyle>
            <a:lvl1pPr marL="0" indent="0">
              <a:buNone/>
              <a:defRPr sz="8640">
                <a:solidFill>
                  <a:schemeClr val="tx1"/>
                </a:solidFill>
              </a:defRPr>
            </a:lvl1pPr>
            <a:lvl2pPr marL="1645920" indent="0">
              <a:buNone/>
              <a:defRPr sz="7200">
                <a:solidFill>
                  <a:schemeClr val="tx1">
                    <a:tint val="75000"/>
                  </a:schemeClr>
                </a:solidFill>
              </a:defRPr>
            </a:lvl2pPr>
            <a:lvl3pPr marL="3291840" indent="0">
              <a:buNone/>
              <a:defRPr sz="6480">
                <a:solidFill>
                  <a:schemeClr val="tx1">
                    <a:tint val="75000"/>
                  </a:schemeClr>
                </a:solidFill>
              </a:defRPr>
            </a:lvl3pPr>
            <a:lvl4pPr marL="493776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4pPr>
            <a:lvl5pPr marL="658368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5pPr>
            <a:lvl6pPr marL="822960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6pPr>
            <a:lvl7pPr marL="987552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7pPr>
            <a:lvl8pPr marL="1152144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8pPr>
            <a:lvl9pPr marL="1316736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411E9-4E60-4CCF-BCD9-0653E39EFFFC}" type="datetimeFigureOut">
              <a:rPr lang="en-US" smtClean="0"/>
              <a:t>3/24/2016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3DFCC-C339-47F3-81A1-3473E724FA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2700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63140" y="8763000"/>
            <a:ext cx="13990320" cy="208864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664940" y="8763000"/>
            <a:ext cx="13990320" cy="208864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411E9-4E60-4CCF-BCD9-0653E39EFFFC}" type="datetimeFigureOut">
              <a:rPr lang="en-US" smtClean="0"/>
              <a:t>3/24/2016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3DFCC-C339-47F3-81A1-3473E724FA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64305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428" y="1752607"/>
            <a:ext cx="28392120" cy="636270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7431" y="8069582"/>
            <a:ext cx="13926024" cy="3954778"/>
          </a:xfrm>
        </p:spPr>
        <p:txBody>
          <a:bodyPr anchor="b"/>
          <a:lstStyle>
            <a:lvl1pPr marL="0" indent="0">
              <a:buNone/>
              <a:defRPr sz="8640" b="1"/>
            </a:lvl1pPr>
            <a:lvl2pPr marL="1645920" indent="0">
              <a:buNone/>
              <a:defRPr sz="7200" b="1"/>
            </a:lvl2pPr>
            <a:lvl3pPr marL="3291840" indent="0">
              <a:buNone/>
              <a:defRPr sz="6480" b="1"/>
            </a:lvl3pPr>
            <a:lvl4pPr marL="4937760" indent="0">
              <a:buNone/>
              <a:defRPr sz="5760" b="1"/>
            </a:lvl4pPr>
            <a:lvl5pPr marL="6583680" indent="0">
              <a:buNone/>
              <a:defRPr sz="5760" b="1"/>
            </a:lvl5pPr>
            <a:lvl6pPr marL="8229600" indent="0">
              <a:buNone/>
              <a:defRPr sz="5760" b="1"/>
            </a:lvl6pPr>
            <a:lvl7pPr marL="9875520" indent="0">
              <a:buNone/>
              <a:defRPr sz="5760" b="1"/>
            </a:lvl7pPr>
            <a:lvl8pPr marL="11521440" indent="0">
              <a:buNone/>
              <a:defRPr sz="5760" b="1"/>
            </a:lvl8pPr>
            <a:lvl9pPr marL="13167360" indent="0">
              <a:buNone/>
              <a:defRPr sz="576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67431" y="12024360"/>
            <a:ext cx="13926024" cy="176860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664942" y="8069582"/>
            <a:ext cx="13994608" cy="3954778"/>
          </a:xfrm>
        </p:spPr>
        <p:txBody>
          <a:bodyPr anchor="b"/>
          <a:lstStyle>
            <a:lvl1pPr marL="0" indent="0">
              <a:buNone/>
              <a:defRPr sz="8640" b="1"/>
            </a:lvl1pPr>
            <a:lvl2pPr marL="1645920" indent="0">
              <a:buNone/>
              <a:defRPr sz="7200" b="1"/>
            </a:lvl2pPr>
            <a:lvl3pPr marL="3291840" indent="0">
              <a:buNone/>
              <a:defRPr sz="6480" b="1"/>
            </a:lvl3pPr>
            <a:lvl4pPr marL="4937760" indent="0">
              <a:buNone/>
              <a:defRPr sz="5760" b="1"/>
            </a:lvl4pPr>
            <a:lvl5pPr marL="6583680" indent="0">
              <a:buNone/>
              <a:defRPr sz="5760" b="1"/>
            </a:lvl5pPr>
            <a:lvl6pPr marL="8229600" indent="0">
              <a:buNone/>
              <a:defRPr sz="5760" b="1"/>
            </a:lvl6pPr>
            <a:lvl7pPr marL="9875520" indent="0">
              <a:buNone/>
              <a:defRPr sz="5760" b="1"/>
            </a:lvl7pPr>
            <a:lvl8pPr marL="11521440" indent="0">
              <a:buNone/>
              <a:defRPr sz="5760" b="1"/>
            </a:lvl8pPr>
            <a:lvl9pPr marL="13167360" indent="0">
              <a:buNone/>
              <a:defRPr sz="576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664942" y="12024360"/>
            <a:ext cx="13994608" cy="176860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411E9-4E60-4CCF-BCD9-0653E39EFFFC}" type="datetimeFigureOut">
              <a:rPr lang="en-US" smtClean="0"/>
              <a:t>3/24/2016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3DFCC-C339-47F3-81A1-3473E724FA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8960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411E9-4E60-4CCF-BCD9-0653E39EFFFC}" type="datetimeFigureOut">
              <a:rPr lang="en-US" smtClean="0"/>
              <a:t>3/24/2016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3DFCC-C339-47F3-81A1-3473E724FA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22602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411E9-4E60-4CCF-BCD9-0653E39EFFFC}" type="datetimeFigureOut">
              <a:rPr lang="en-US" smtClean="0"/>
              <a:t>3/24/2016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3DFCC-C339-47F3-81A1-3473E724FA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1743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428" y="2194560"/>
            <a:ext cx="10617041" cy="7680960"/>
          </a:xfrm>
        </p:spPr>
        <p:txBody>
          <a:bodyPr anchor="b"/>
          <a:lstStyle>
            <a:lvl1pPr>
              <a:defRPr sz="1152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994608" y="4739647"/>
            <a:ext cx="16664940" cy="23393400"/>
          </a:xfrm>
        </p:spPr>
        <p:txBody>
          <a:bodyPr/>
          <a:lstStyle>
            <a:lvl1pPr>
              <a:defRPr sz="11520"/>
            </a:lvl1pPr>
            <a:lvl2pPr>
              <a:defRPr sz="10080"/>
            </a:lvl2pPr>
            <a:lvl3pPr>
              <a:defRPr sz="8640"/>
            </a:lvl3pPr>
            <a:lvl4pPr>
              <a:defRPr sz="7200"/>
            </a:lvl4pPr>
            <a:lvl5pPr>
              <a:defRPr sz="7200"/>
            </a:lvl5pPr>
            <a:lvl6pPr>
              <a:defRPr sz="7200"/>
            </a:lvl6pPr>
            <a:lvl7pPr>
              <a:defRPr sz="7200"/>
            </a:lvl7pPr>
            <a:lvl8pPr>
              <a:defRPr sz="7200"/>
            </a:lvl8pPr>
            <a:lvl9pPr>
              <a:defRPr sz="7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67428" y="9875520"/>
            <a:ext cx="10617041" cy="18295622"/>
          </a:xfrm>
        </p:spPr>
        <p:txBody>
          <a:bodyPr/>
          <a:lstStyle>
            <a:lvl1pPr marL="0" indent="0">
              <a:buNone/>
              <a:defRPr sz="5760"/>
            </a:lvl1pPr>
            <a:lvl2pPr marL="1645920" indent="0">
              <a:buNone/>
              <a:defRPr sz="5040"/>
            </a:lvl2pPr>
            <a:lvl3pPr marL="3291840" indent="0">
              <a:buNone/>
              <a:defRPr sz="4320"/>
            </a:lvl3pPr>
            <a:lvl4pPr marL="4937760" indent="0">
              <a:buNone/>
              <a:defRPr sz="3600"/>
            </a:lvl4pPr>
            <a:lvl5pPr marL="6583680" indent="0">
              <a:buNone/>
              <a:defRPr sz="3600"/>
            </a:lvl5pPr>
            <a:lvl6pPr marL="8229600" indent="0">
              <a:buNone/>
              <a:defRPr sz="3600"/>
            </a:lvl6pPr>
            <a:lvl7pPr marL="9875520" indent="0">
              <a:buNone/>
              <a:defRPr sz="3600"/>
            </a:lvl7pPr>
            <a:lvl8pPr marL="11521440" indent="0">
              <a:buNone/>
              <a:defRPr sz="3600"/>
            </a:lvl8pPr>
            <a:lvl9pPr marL="13167360" indent="0">
              <a:buNone/>
              <a:defRPr sz="3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411E9-4E60-4CCF-BCD9-0653E39EFFFC}" type="datetimeFigureOut">
              <a:rPr lang="en-US" smtClean="0"/>
              <a:t>3/24/2016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3DFCC-C339-47F3-81A1-3473E724FA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1428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428" y="2194560"/>
            <a:ext cx="10617041" cy="7680960"/>
          </a:xfrm>
        </p:spPr>
        <p:txBody>
          <a:bodyPr anchor="b"/>
          <a:lstStyle>
            <a:lvl1pPr>
              <a:defRPr sz="1152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994608" y="4739647"/>
            <a:ext cx="16664940" cy="23393400"/>
          </a:xfrm>
        </p:spPr>
        <p:txBody>
          <a:bodyPr anchor="t"/>
          <a:lstStyle>
            <a:lvl1pPr marL="0" indent="0">
              <a:buNone/>
              <a:defRPr sz="11520"/>
            </a:lvl1pPr>
            <a:lvl2pPr marL="1645920" indent="0">
              <a:buNone/>
              <a:defRPr sz="10080"/>
            </a:lvl2pPr>
            <a:lvl3pPr marL="3291840" indent="0">
              <a:buNone/>
              <a:defRPr sz="8640"/>
            </a:lvl3pPr>
            <a:lvl4pPr marL="4937760" indent="0">
              <a:buNone/>
              <a:defRPr sz="7200"/>
            </a:lvl4pPr>
            <a:lvl5pPr marL="6583680" indent="0">
              <a:buNone/>
              <a:defRPr sz="7200"/>
            </a:lvl5pPr>
            <a:lvl6pPr marL="8229600" indent="0">
              <a:buNone/>
              <a:defRPr sz="7200"/>
            </a:lvl6pPr>
            <a:lvl7pPr marL="9875520" indent="0">
              <a:buNone/>
              <a:defRPr sz="7200"/>
            </a:lvl7pPr>
            <a:lvl8pPr marL="11521440" indent="0">
              <a:buNone/>
              <a:defRPr sz="7200"/>
            </a:lvl8pPr>
            <a:lvl9pPr marL="13167360" indent="0">
              <a:buNone/>
              <a:defRPr sz="72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67428" y="9875520"/>
            <a:ext cx="10617041" cy="18295622"/>
          </a:xfrm>
        </p:spPr>
        <p:txBody>
          <a:bodyPr/>
          <a:lstStyle>
            <a:lvl1pPr marL="0" indent="0">
              <a:buNone/>
              <a:defRPr sz="5760"/>
            </a:lvl1pPr>
            <a:lvl2pPr marL="1645920" indent="0">
              <a:buNone/>
              <a:defRPr sz="5040"/>
            </a:lvl2pPr>
            <a:lvl3pPr marL="3291840" indent="0">
              <a:buNone/>
              <a:defRPr sz="4320"/>
            </a:lvl3pPr>
            <a:lvl4pPr marL="4937760" indent="0">
              <a:buNone/>
              <a:defRPr sz="3600"/>
            </a:lvl4pPr>
            <a:lvl5pPr marL="6583680" indent="0">
              <a:buNone/>
              <a:defRPr sz="3600"/>
            </a:lvl5pPr>
            <a:lvl6pPr marL="8229600" indent="0">
              <a:buNone/>
              <a:defRPr sz="3600"/>
            </a:lvl6pPr>
            <a:lvl7pPr marL="9875520" indent="0">
              <a:buNone/>
              <a:defRPr sz="3600"/>
            </a:lvl7pPr>
            <a:lvl8pPr marL="11521440" indent="0">
              <a:buNone/>
              <a:defRPr sz="3600"/>
            </a:lvl8pPr>
            <a:lvl9pPr marL="13167360" indent="0">
              <a:buNone/>
              <a:defRPr sz="3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411E9-4E60-4CCF-BCD9-0653E39EFFFC}" type="datetimeFigureOut">
              <a:rPr lang="en-US" smtClean="0"/>
              <a:t>3/24/2016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3DFCC-C339-47F3-81A1-3473E724FA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21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63140" y="1752607"/>
            <a:ext cx="28392120" cy="6362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3140" y="8763000"/>
            <a:ext cx="28392120" cy="208864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63140" y="30510487"/>
            <a:ext cx="740664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1411E9-4E60-4CCF-BCD9-0653E39EFFFC}" type="datetimeFigureOut">
              <a:rPr lang="en-US" smtClean="0"/>
              <a:t>3/24/2016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04220" y="30510487"/>
            <a:ext cx="1110996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3248620" y="30510487"/>
            <a:ext cx="740664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A3DFCC-C339-47F3-81A1-3473E724FA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7869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291840" rtl="0" eaLnBrk="1" latinLnBrk="0" hangingPunct="1">
        <a:lnSpc>
          <a:spcPct val="90000"/>
        </a:lnSpc>
        <a:spcBef>
          <a:spcPct val="0"/>
        </a:spcBef>
        <a:buNone/>
        <a:defRPr sz="15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22960" indent="-822960" algn="l" defTabSz="3291840" rtl="0" eaLnBrk="1" latinLnBrk="0" hangingPunct="1">
        <a:lnSpc>
          <a:spcPct val="90000"/>
        </a:lnSpc>
        <a:spcBef>
          <a:spcPts val="3600"/>
        </a:spcBef>
        <a:buFont typeface="Arial" panose="020B0604020202020204" pitchFamily="34" charset="0"/>
        <a:buChar char="•"/>
        <a:defRPr sz="10080" kern="1200">
          <a:solidFill>
            <a:schemeClr val="tx1"/>
          </a:solidFill>
          <a:latin typeface="+mn-lt"/>
          <a:ea typeface="+mn-ea"/>
          <a:cs typeface="+mn-cs"/>
        </a:defRPr>
      </a:lvl1pPr>
      <a:lvl2pPr marL="246888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2pPr>
      <a:lvl3pPr marL="411480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7200" kern="1200">
          <a:solidFill>
            <a:schemeClr val="tx1"/>
          </a:solidFill>
          <a:latin typeface="+mn-lt"/>
          <a:ea typeface="+mn-ea"/>
          <a:cs typeface="+mn-cs"/>
        </a:defRPr>
      </a:lvl3pPr>
      <a:lvl4pPr marL="576072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4pPr>
      <a:lvl5pPr marL="740664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5pPr>
      <a:lvl6pPr marL="905256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6pPr>
      <a:lvl7pPr marL="1069848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7pPr>
      <a:lvl8pPr marL="1234440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8pPr>
      <a:lvl9pPr marL="1399032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1pPr>
      <a:lvl2pPr marL="164592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2pPr>
      <a:lvl3pPr marL="329184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3pPr>
      <a:lvl4pPr marL="493776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4pPr>
      <a:lvl5pPr marL="658368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5pPr>
      <a:lvl6pPr marL="822960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6pPr>
      <a:lvl7pPr marL="987552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7pPr>
      <a:lvl8pPr marL="1152144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8pPr>
      <a:lvl9pPr marL="1316736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61477" y="6098120"/>
            <a:ext cx="14690282" cy="53585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CA" dirty="0" smtClean="0">
                <a:solidFill>
                  <a:srgbClr val="FF0000"/>
                </a:solidFill>
              </a:rPr>
              <a:t>Background</a:t>
            </a:r>
            <a:endParaRPr lang="en-CA" dirty="0">
              <a:solidFill>
                <a:srgbClr val="FF0000"/>
              </a:solidFill>
            </a:endParaRPr>
          </a:p>
          <a:p>
            <a:pPr marL="571500" indent="-571500" algn="just">
              <a:buClr>
                <a:srgbClr val="FF0000"/>
              </a:buClr>
              <a:buSzPct val="120000"/>
              <a:buFont typeface="Arial" panose="020B0604020202020204" pitchFamily="34" charset="0"/>
              <a:buChar char="•"/>
            </a:pPr>
            <a:r>
              <a:rPr lang="en-CA" sz="4000" dirty="0"/>
              <a:t>As technology advances, the number of input methods increase</a:t>
            </a:r>
          </a:p>
          <a:p>
            <a:pPr marL="571500" indent="-571500" algn="just">
              <a:buClr>
                <a:srgbClr val="FF0000"/>
              </a:buClr>
              <a:buSzPct val="120000"/>
              <a:buFont typeface="Arial" panose="020B0604020202020204" pitchFamily="34" charset="0"/>
              <a:buChar char="•"/>
            </a:pPr>
            <a:r>
              <a:rPr lang="en-CA" sz="4000" dirty="0"/>
              <a:t>Such methods include</a:t>
            </a:r>
          </a:p>
          <a:p>
            <a:pPr marL="2151583" lvl="1" indent="-571500" algn="just">
              <a:buClr>
                <a:srgbClr val="FF0000"/>
              </a:buClr>
              <a:buSzPct val="80000"/>
              <a:buFont typeface="Courier New" panose="02070309020205020404" pitchFamily="49" charset="0"/>
              <a:buChar char="o"/>
            </a:pPr>
            <a:r>
              <a:rPr lang="en-CA" sz="4000" dirty="0"/>
              <a:t>Relative </a:t>
            </a:r>
            <a:r>
              <a:rPr lang="en-CA" sz="4000" dirty="0" smtClean="0"/>
              <a:t>Control</a:t>
            </a:r>
            <a:endParaRPr lang="en-CA" sz="4000" dirty="0"/>
          </a:p>
          <a:p>
            <a:pPr marL="2151583" lvl="1" indent="-571500" algn="just">
              <a:buClr>
                <a:srgbClr val="FF0000"/>
              </a:buClr>
              <a:buSzPct val="80000"/>
              <a:buFont typeface="Courier New" panose="02070309020205020404" pitchFamily="49" charset="0"/>
              <a:buChar char="o"/>
            </a:pPr>
            <a:r>
              <a:rPr lang="en-CA" sz="4000" dirty="0"/>
              <a:t>Absolute </a:t>
            </a:r>
            <a:r>
              <a:rPr lang="en-CA" sz="4000" dirty="0" smtClean="0"/>
              <a:t>Control</a:t>
            </a:r>
            <a:endParaRPr lang="en-CA" sz="4000" dirty="0"/>
          </a:p>
          <a:p>
            <a:pPr marL="571500" indent="-571500" algn="just">
              <a:buClr>
                <a:srgbClr val="FF0000"/>
              </a:buClr>
              <a:buSzPct val="120000"/>
              <a:buFont typeface="Arial" panose="020B0604020202020204" pitchFamily="34" charset="0"/>
              <a:buChar char="•"/>
            </a:pPr>
            <a:r>
              <a:rPr lang="en-CA" sz="4000" dirty="0" smtClean="0"/>
              <a:t>Currently</a:t>
            </a:r>
            <a:r>
              <a:rPr lang="en-CA" sz="4000" dirty="0"/>
              <a:t>, absolute </a:t>
            </a:r>
            <a:r>
              <a:rPr lang="en-CA" sz="4000" dirty="0" smtClean="0"/>
              <a:t>control </a:t>
            </a:r>
            <a:r>
              <a:rPr lang="en-CA" sz="4000" dirty="0"/>
              <a:t>mapping is not commonly used</a:t>
            </a:r>
          </a:p>
          <a:p>
            <a:pPr marL="2151583" lvl="1" indent="-571500">
              <a:buClr>
                <a:srgbClr val="FF0000"/>
              </a:buClr>
              <a:buSzPct val="80000"/>
              <a:buFont typeface="Courier New" panose="02070309020205020404" pitchFamily="49" charset="0"/>
              <a:buChar char="o"/>
            </a:pPr>
            <a:r>
              <a:rPr lang="en-US" sz="4000" dirty="0"/>
              <a:t>Can an absolute control touchpad perform as well </a:t>
            </a:r>
            <a:r>
              <a:rPr lang="en-US" sz="4000" dirty="0" smtClean="0"/>
              <a:t>as a </a:t>
            </a:r>
            <a:r>
              <a:rPr lang="en-US" sz="4000" dirty="0"/>
              <a:t>relative control touchpad?</a:t>
            </a:r>
            <a:endParaRPr lang="en-CA" sz="4000" dirty="0"/>
          </a:p>
        </p:txBody>
      </p:sp>
      <p:sp>
        <p:nvSpPr>
          <p:cNvPr id="5" name="TextBox 4"/>
          <p:cNvSpPr txBox="1"/>
          <p:nvPr/>
        </p:nvSpPr>
        <p:spPr>
          <a:xfrm>
            <a:off x="1558726" y="17271985"/>
            <a:ext cx="14690284" cy="10282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Clr>
                <a:srgbClr val="FF0000"/>
              </a:buClr>
              <a:buSzPct val="120000"/>
            </a:pPr>
            <a:r>
              <a:rPr lang="en-CA" dirty="0">
                <a:solidFill>
                  <a:srgbClr val="FF0000"/>
                </a:solidFill>
              </a:rPr>
              <a:t>Problem (Opportunity)</a:t>
            </a:r>
          </a:p>
          <a:p>
            <a:pPr marL="571500" indent="-571500" algn="just">
              <a:buClr>
                <a:srgbClr val="FF0000"/>
              </a:buClr>
              <a:buSzPct val="120000"/>
              <a:buFont typeface="Arial" panose="020B0604020202020204" pitchFamily="34" charset="0"/>
              <a:buChar char="•"/>
            </a:pPr>
            <a:r>
              <a:rPr lang="en-CA" sz="4000" dirty="0"/>
              <a:t>The optimal input method for non touch screen devices is currently unknown</a:t>
            </a:r>
          </a:p>
          <a:p>
            <a:pPr marL="571500" indent="-571500" algn="just">
              <a:buClr>
                <a:srgbClr val="FF0000"/>
              </a:buClr>
              <a:buSzPct val="120000"/>
              <a:buFont typeface="Arial" panose="020B0604020202020204" pitchFamily="34" charset="0"/>
              <a:buChar char="•"/>
            </a:pPr>
            <a:r>
              <a:rPr lang="en-CA" sz="4000" dirty="0"/>
              <a:t>Absolute </a:t>
            </a:r>
            <a:r>
              <a:rPr lang="en-CA" sz="4000" dirty="0" smtClean="0"/>
              <a:t>Control may </a:t>
            </a:r>
            <a:r>
              <a:rPr lang="en-CA" sz="4000" dirty="0"/>
              <a:t>have the potential to be faster than relative </a:t>
            </a:r>
            <a:r>
              <a:rPr lang="en-CA" sz="4000" dirty="0" smtClean="0"/>
              <a:t>positioning</a:t>
            </a:r>
          </a:p>
          <a:p>
            <a:pPr marL="571500" indent="-571500">
              <a:buClr>
                <a:srgbClr val="FF0000"/>
              </a:buClr>
              <a:buSzPct val="120000"/>
              <a:buFont typeface="Arial" panose="020B0604020202020204" pitchFamily="34" charset="0"/>
              <a:buChar char="•"/>
            </a:pPr>
            <a:r>
              <a:rPr lang="en-US" sz="4000" i="1" dirty="0"/>
              <a:t>Relative </a:t>
            </a:r>
            <a:r>
              <a:rPr lang="en-US" sz="4000" i="1" dirty="0" smtClean="0"/>
              <a:t>Control: </a:t>
            </a:r>
            <a:endParaRPr lang="en-US" sz="4000" i="1" dirty="0"/>
          </a:p>
          <a:p>
            <a:pPr marL="2151583" lvl="1" indent="-571500">
              <a:buClr>
                <a:srgbClr val="FF0000"/>
              </a:buClr>
              <a:buSzPct val="80000"/>
              <a:buFont typeface="Courier New" panose="02070309020205020404" pitchFamily="49" charset="0"/>
              <a:buChar char="o"/>
            </a:pPr>
            <a:r>
              <a:rPr lang="en-US" sz="4000" dirty="0"/>
              <a:t>P</a:t>
            </a:r>
            <a:r>
              <a:rPr lang="en-US" sz="4000" dirty="0" smtClean="0"/>
              <a:t>ro</a:t>
            </a:r>
            <a:r>
              <a:rPr lang="en-US" sz="4000" dirty="0"/>
              <a:t>: </a:t>
            </a:r>
            <a:r>
              <a:rPr lang="en-US" sz="4000" dirty="0" smtClean="0"/>
              <a:t>Easy </a:t>
            </a:r>
            <a:r>
              <a:rPr lang="en-US" sz="4000" dirty="0"/>
              <a:t>to understand and control</a:t>
            </a:r>
          </a:p>
          <a:p>
            <a:pPr marL="2151583" lvl="1" indent="-571500">
              <a:buClr>
                <a:srgbClr val="FF0000"/>
              </a:buClr>
              <a:buSzPct val="80000"/>
              <a:buFont typeface="Courier New" panose="02070309020205020404" pitchFamily="49" charset="0"/>
              <a:buChar char="o"/>
            </a:pPr>
            <a:r>
              <a:rPr lang="en-US" sz="4000" dirty="0"/>
              <a:t>C</a:t>
            </a:r>
            <a:r>
              <a:rPr lang="en-US" sz="4000" dirty="0" smtClean="0"/>
              <a:t>on</a:t>
            </a:r>
            <a:r>
              <a:rPr lang="en-US" sz="4000" dirty="0"/>
              <a:t>: </a:t>
            </a:r>
            <a:r>
              <a:rPr lang="en-US" sz="4000" dirty="0" smtClean="0"/>
              <a:t>Cursor </a:t>
            </a:r>
            <a:r>
              <a:rPr lang="en-US" sz="4000" dirty="0"/>
              <a:t>must be slid across the screen which can be slow</a:t>
            </a:r>
          </a:p>
          <a:p>
            <a:pPr marL="571500" indent="-571500">
              <a:buClr>
                <a:srgbClr val="FF0000"/>
              </a:buClr>
              <a:buSzPct val="120000"/>
              <a:buFont typeface="Arial" panose="020B0604020202020204" pitchFamily="34" charset="0"/>
              <a:buChar char="•"/>
            </a:pPr>
            <a:r>
              <a:rPr lang="en-US" sz="4000" i="1" dirty="0"/>
              <a:t>Absolute </a:t>
            </a:r>
            <a:r>
              <a:rPr lang="en-US" sz="4000" i="1" dirty="0" smtClean="0"/>
              <a:t>Control:</a:t>
            </a:r>
            <a:endParaRPr lang="en-US" sz="4000" i="1" dirty="0"/>
          </a:p>
          <a:p>
            <a:pPr marL="2151583" lvl="1" indent="-571500">
              <a:buClr>
                <a:srgbClr val="FF0000"/>
              </a:buClr>
              <a:buSzPct val="80000"/>
              <a:buFont typeface="Courier New" panose="02070309020205020404" pitchFamily="49" charset="0"/>
              <a:buChar char="o"/>
            </a:pPr>
            <a:r>
              <a:rPr lang="en-US" sz="4000" dirty="0"/>
              <a:t>P</a:t>
            </a:r>
            <a:r>
              <a:rPr lang="en-US" sz="4000" dirty="0" smtClean="0"/>
              <a:t>ro</a:t>
            </a:r>
            <a:r>
              <a:rPr lang="en-US" sz="4000" dirty="0"/>
              <a:t>: </a:t>
            </a:r>
            <a:r>
              <a:rPr lang="en-US" sz="4000" dirty="0" smtClean="0"/>
              <a:t>Can </a:t>
            </a:r>
            <a:r>
              <a:rPr lang="en-US" sz="4000" dirty="0"/>
              <a:t>jump across the screen which can be </a:t>
            </a:r>
            <a:r>
              <a:rPr lang="en-US" sz="4000" dirty="0" smtClean="0"/>
              <a:t>fast</a:t>
            </a:r>
          </a:p>
          <a:p>
            <a:pPr marL="2151583" lvl="1" indent="-571500">
              <a:buClr>
                <a:srgbClr val="FF0000"/>
              </a:buClr>
              <a:buSzPct val="80000"/>
              <a:buFont typeface="Courier New" panose="02070309020205020404" pitchFamily="49" charset="0"/>
              <a:buChar char="o"/>
            </a:pPr>
            <a:r>
              <a:rPr lang="en-US" sz="4000" dirty="0"/>
              <a:t>C</a:t>
            </a:r>
            <a:r>
              <a:rPr lang="en-US" sz="4000" dirty="0" smtClean="0"/>
              <a:t>on</a:t>
            </a:r>
            <a:r>
              <a:rPr lang="en-US" sz="4000" dirty="0"/>
              <a:t>: it is likely inaccurate because it is difficult for people to guess the touchpad location</a:t>
            </a:r>
            <a:endParaRPr lang="en-CA" sz="4000" dirty="0"/>
          </a:p>
          <a:p>
            <a:pPr marL="571500" indent="-571500" algn="just">
              <a:buClr>
                <a:srgbClr val="FF0000"/>
              </a:buClr>
              <a:buSzPct val="120000"/>
              <a:buFont typeface="Arial" panose="020B0604020202020204" pitchFamily="34" charset="0"/>
              <a:buChar char="•"/>
            </a:pPr>
            <a:r>
              <a:rPr lang="en-US" sz="4000" dirty="0" smtClean="0"/>
              <a:t>If </a:t>
            </a:r>
            <a:r>
              <a:rPr lang="en-US" sz="4000" dirty="0"/>
              <a:t>people are inaccurate with absolute control, can the bubble cursor </a:t>
            </a:r>
            <a:r>
              <a:rPr lang="en-US" sz="4000" dirty="0" smtClean="0"/>
              <a:t>technique “Bubble Assist” </a:t>
            </a:r>
            <a:r>
              <a:rPr lang="en-US" sz="4000" dirty="0"/>
              <a:t>improve their </a:t>
            </a:r>
            <a:r>
              <a:rPr lang="en-US" sz="4000" dirty="0" smtClean="0"/>
              <a:t>accuracy?</a:t>
            </a:r>
            <a:endParaRPr lang="en-CA" sz="4000" dirty="0" smtClean="0"/>
          </a:p>
          <a:p>
            <a:pPr marL="571500" indent="-571500" algn="just">
              <a:buClr>
                <a:srgbClr val="FF0000"/>
              </a:buClr>
              <a:buSzPct val="120000"/>
              <a:buFont typeface="Arial" panose="020B0604020202020204" pitchFamily="34" charset="0"/>
              <a:buChar char="•"/>
            </a:pPr>
            <a:endParaRPr lang="en-CA" sz="4000" dirty="0"/>
          </a:p>
        </p:txBody>
      </p:sp>
      <p:sp>
        <p:nvSpPr>
          <p:cNvPr id="6" name="TextBox 5"/>
          <p:cNvSpPr txBox="1"/>
          <p:nvPr/>
        </p:nvSpPr>
        <p:spPr>
          <a:xfrm>
            <a:off x="1461477" y="27488684"/>
            <a:ext cx="7935476" cy="2896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CA" dirty="0" smtClean="0">
                <a:solidFill>
                  <a:srgbClr val="FF0000"/>
                </a:solidFill>
              </a:rPr>
              <a:t>Problem Solution</a:t>
            </a:r>
          </a:p>
          <a:p>
            <a:pPr marL="742950" indent="-742950" algn="just">
              <a:buClr>
                <a:srgbClr val="FF0000"/>
              </a:buClr>
              <a:buSzPct val="120000"/>
              <a:buFont typeface="Arial" panose="020B0604020202020204" pitchFamily="34" charset="0"/>
              <a:buChar char="•"/>
            </a:pPr>
            <a:r>
              <a:rPr lang="en-CA" sz="4000" dirty="0" smtClean="0"/>
              <a:t>Create a system to compare Absolute vs Relative Positioning with and with out Bubble Assist</a:t>
            </a:r>
            <a:endParaRPr lang="en-CA" sz="4000" dirty="0"/>
          </a:p>
        </p:txBody>
      </p:sp>
      <p:sp>
        <p:nvSpPr>
          <p:cNvPr id="7" name="TextBox 6"/>
          <p:cNvSpPr txBox="1"/>
          <p:nvPr/>
        </p:nvSpPr>
        <p:spPr>
          <a:xfrm>
            <a:off x="17290315" y="15219604"/>
            <a:ext cx="14690285" cy="22807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Clr>
                <a:srgbClr val="C00000"/>
              </a:buClr>
              <a:buSzPct val="120000"/>
            </a:pPr>
            <a:r>
              <a:rPr lang="en-CA" dirty="0">
                <a:solidFill>
                  <a:srgbClr val="FF0000"/>
                </a:solidFill>
              </a:rPr>
              <a:t>System</a:t>
            </a:r>
          </a:p>
          <a:p>
            <a:pPr marL="571500" indent="-571500" algn="just">
              <a:buClr>
                <a:srgbClr val="FF0000"/>
              </a:buClr>
              <a:buSzPct val="120000"/>
              <a:buFont typeface="Arial" panose="020B0604020202020204" pitchFamily="34" charset="0"/>
              <a:buChar char="•"/>
            </a:pPr>
            <a:r>
              <a:rPr lang="en-CA" sz="4000" dirty="0"/>
              <a:t>A standard </a:t>
            </a:r>
            <a:r>
              <a:rPr lang="en-CA" sz="4000" dirty="0" err="1"/>
              <a:t>Fitts’s</a:t>
            </a:r>
            <a:r>
              <a:rPr lang="en-CA" sz="4000" dirty="0"/>
              <a:t> Law Throughput test system was </a:t>
            </a:r>
            <a:r>
              <a:rPr lang="en-CA" sz="4000" dirty="0" smtClean="0"/>
              <a:t>created</a:t>
            </a:r>
            <a:endParaRPr lang="en-CA" sz="4000" dirty="0"/>
          </a:p>
          <a:p>
            <a:pPr marL="571500" indent="-571500" algn="just">
              <a:buClr>
                <a:srgbClr val="FF0000"/>
              </a:buClr>
              <a:buSzPct val="120000"/>
              <a:buFont typeface="Arial" panose="020B0604020202020204" pitchFamily="34" charset="0"/>
              <a:buChar char="•"/>
            </a:pPr>
            <a:r>
              <a:rPr lang="en-CA" sz="4000" dirty="0" smtClean="0"/>
              <a:t>Useable with and without Bubble Assist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7290315" y="28766021"/>
            <a:ext cx="13843926" cy="32379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CA" sz="6220" dirty="0">
                <a:solidFill>
                  <a:srgbClr val="FF0000"/>
                </a:solidFill>
              </a:rPr>
              <a:t>Results</a:t>
            </a:r>
          </a:p>
          <a:p>
            <a:pPr marL="571500" indent="-571500">
              <a:buClr>
                <a:srgbClr val="FF0000"/>
              </a:buClr>
              <a:buSzPct val="120000"/>
              <a:buFont typeface="Arial" panose="020B0604020202020204" pitchFamily="34" charset="0"/>
              <a:buChar char="•"/>
            </a:pPr>
            <a:r>
              <a:rPr lang="en-CA" sz="4000" dirty="0" smtClean="0"/>
              <a:t>Results coming in the near future</a:t>
            </a:r>
            <a:r>
              <a:rPr lang="en-US" sz="4000" dirty="0"/>
              <a:t>, </a:t>
            </a:r>
            <a:r>
              <a:rPr lang="en-US" sz="4000" dirty="0" smtClean="0"/>
              <a:t>but </a:t>
            </a:r>
            <a:r>
              <a:rPr lang="en-US" sz="4000" dirty="0"/>
              <a:t>give it a try and tell us what you think!</a:t>
            </a:r>
            <a:endParaRPr lang="en-CA" sz="4000" dirty="0" smtClean="0"/>
          </a:p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7290314" y="25676663"/>
            <a:ext cx="14690285" cy="28961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CA" sz="6220" dirty="0">
                <a:solidFill>
                  <a:srgbClr val="FF0000"/>
                </a:solidFill>
              </a:rPr>
              <a:t>Practical </a:t>
            </a:r>
            <a:r>
              <a:rPr lang="en-CA" sz="6220" dirty="0" smtClean="0">
                <a:solidFill>
                  <a:srgbClr val="FF0000"/>
                </a:solidFill>
              </a:rPr>
              <a:t>Application</a:t>
            </a:r>
          </a:p>
          <a:p>
            <a:pPr marL="571500" indent="-571500" algn="just">
              <a:buClr>
                <a:srgbClr val="FF0000"/>
              </a:buClr>
              <a:buSzPct val="120000"/>
              <a:buFont typeface="Arial" panose="020B0604020202020204" pitchFamily="34" charset="0"/>
              <a:buChar char="•"/>
            </a:pPr>
            <a:r>
              <a:rPr lang="en-CA" sz="4000" dirty="0" smtClean="0"/>
              <a:t>Laptop touchpad Design</a:t>
            </a:r>
          </a:p>
          <a:p>
            <a:pPr marL="571500" indent="-571500" algn="just">
              <a:buClr>
                <a:srgbClr val="FF0000"/>
              </a:buClr>
              <a:buSzPct val="120000"/>
              <a:buFont typeface="Arial" panose="020B0604020202020204" pitchFamily="34" charset="0"/>
              <a:buChar char="•"/>
            </a:pPr>
            <a:r>
              <a:rPr lang="en-CA" sz="4000" dirty="0" smtClean="0"/>
              <a:t>Tablet Presentation techniques</a:t>
            </a:r>
          </a:p>
          <a:p>
            <a:pPr marL="571500" indent="-571500" algn="just">
              <a:buClr>
                <a:srgbClr val="FF0000"/>
              </a:buClr>
              <a:buSzPct val="120000"/>
              <a:buFont typeface="Arial" panose="020B0604020202020204" pitchFamily="34" charset="0"/>
              <a:buChar char="•"/>
            </a:pPr>
            <a:r>
              <a:rPr lang="en-CA" sz="4000" dirty="0" smtClean="0"/>
              <a:t>Assistive technique for visually impaired users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85800" y="647700"/>
            <a:ext cx="31516320" cy="5016758"/>
          </a:xfrm>
          <a:prstGeom prst="rect">
            <a:avLst/>
          </a:prstGeom>
          <a:gradFill>
            <a:gsLst>
              <a:gs pos="24000">
                <a:srgbClr val="DFDFDF"/>
              </a:gs>
              <a:gs pos="0">
                <a:schemeClr val="bg1"/>
              </a:gs>
              <a:gs pos="55000">
                <a:schemeClr val="bg1">
                  <a:lumMod val="75000"/>
                </a:schemeClr>
              </a:gs>
              <a:gs pos="100000">
                <a:schemeClr val="bg2">
                  <a:lumMod val="25000"/>
                </a:schemeClr>
              </a:gs>
            </a:gsLst>
            <a:lin ang="5400000" scaled="0"/>
          </a:gradFill>
          <a:effectLst>
            <a:softEdge rad="4572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8000" b="1" dirty="0">
                <a:solidFill>
                  <a:srgbClr val="FF0000"/>
                </a:solidFill>
                <a:latin typeface="+mj-lt"/>
              </a:rPr>
              <a:t>Comparison of </a:t>
            </a:r>
            <a:r>
              <a:rPr lang="en-US" sz="8000" b="1" dirty="0" smtClean="0">
                <a:solidFill>
                  <a:srgbClr val="FF0000"/>
                </a:solidFill>
                <a:latin typeface="+mj-lt"/>
              </a:rPr>
              <a:t>Absolute vs. </a:t>
            </a:r>
            <a:r>
              <a:rPr lang="en-US" sz="8000" b="1" dirty="0">
                <a:solidFill>
                  <a:srgbClr val="FF0000"/>
                </a:solidFill>
                <a:latin typeface="+mj-lt"/>
              </a:rPr>
              <a:t>R</a:t>
            </a:r>
            <a:r>
              <a:rPr lang="en-US" sz="8000" b="1" dirty="0" smtClean="0">
                <a:solidFill>
                  <a:srgbClr val="FF0000"/>
                </a:solidFill>
                <a:latin typeface="+mj-lt"/>
              </a:rPr>
              <a:t>elative </a:t>
            </a:r>
            <a:r>
              <a:rPr lang="en-US" sz="8000" b="1" dirty="0">
                <a:solidFill>
                  <a:srgbClr val="FF0000"/>
                </a:solidFill>
                <a:latin typeface="+mj-lt"/>
              </a:rPr>
              <a:t>P</a:t>
            </a:r>
            <a:r>
              <a:rPr lang="en-US" sz="8000" b="1" dirty="0" smtClean="0">
                <a:solidFill>
                  <a:srgbClr val="FF0000"/>
                </a:solidFill>
                <a:latin typeface="+mj-lt"/>
              </a:rPr>
              <a:t>osition </a:t>
            </a:r>
            <a:r>
              <a:rPr lang="en-US" sz="8000" b="1" dirty="0">
                <a:solidFill>
                  <a:srgbClr val="FF0000"/>
                </a:solidFill>
                <a:latin typeface="+mj-lt"/>
              </a:rPr>
              <a:t>T</a:t>
            </a:r>
            <a:r>
              <a:rPr lang="en-US" sz="8000" b="1" dirty="0" smtClean="0">
                <a:solidFill>
                  <a:srgbClr val="FF0000"/>
                </a:solidFill>
                <a:latin typeface="+mj-lt"/>
              </a:rPr>
              <a:t>racking </a:t>
            </a:r>
            <a:r>
              <a:rPr lang="en-US" sz="8000" b="1" dirty="0">
                <a:solidFill>
                  <a:srgbClr val="FF0000"/>
                </a:solidFill>
                <a:latin typeface="+mj-lt"/>
              </a:rPr>
              <a:t>W</a:t>
            </a:r>
            <a:r>
              <a:rPr lang="en-US" sz="8000" b="1" dirty="0" smtClean="0">
                <a:solidFill>
                  <a:srgbClr val="FF0000"/>
                </a:solidFill>
                <a:latin typeface="+mj-lt"/>
              </a:rPr>
              <a:t>ith </a:t>
            </a:r>
            <a:r>
              <a:rPr lang="en-US" sz="8000" b="1" dirty="0">
                <a:solidFill>
                  <a:srgbClr val="FF0000"/>
                </a:solidFill>
                <a:latin typeface="+mj-lt"/>
              </a:rPr>
              <a:t>and </a:t>
            </a:r>
            <a:r>
              <a:rPr lang="en-US" sz="8000" b="1" dirty="0" smtClean="0">
                <a:solidFill>
                  <a:srgbClr val="FF0000"/>
                </a:solidFill>
                <a:latin typeface="+mj-lt"/>
              </a:rPr>
              <a:t>Without </a:t>
            </a:r>
            <a:r>
              <a:rPr lang="en-US" sz="8000" b="1" dirty="0">
                <a:solidFill>
                  <a:srgbClr val="FF0000"/>
                </a:solidFill>
                <a:latin typeface="+mj-lt"/>
              </a:rPr>
              <a:t>a </a:t>
            </a:r>
            <a:r>
              <a:rPr lang="en-US" sz="8000" b="1" dirty="0" smtClean="0">
                <a:solidFill>
                  <a:srgbClr val="FF0000"/>
                </a:solidFill>
                <a:latin typeface="+mj-lt"/>
              </a:rPr>
              <a:t>“Bubble </a:t>
            </a:r>
            <a:r>
              <a:rPr lang="en-US" sz="8000" b="1" dirty="0">
                <a:solidFill>
                  <a:srgbClr val="FF0000"/>
                </a:solidFill>
                <a:latin typeface="+mj-lt"/>
              </a:rPr>
              <a:t>A</a:t>
            </a:r>
            <a:r>
              <a:rPr lang="en-US" sz="8000" b="1" dirty="0" smtClean="0">
                <a:solidFill>
                  <a:srgbClr val="FF0000"/>
                </a:solidFill>
                <a:latin typeface="+mj-lt"/>
              </a:rPr>
              <a:t>ssist</a:t>
            </a:r>
            <a:r>
              <a:rPr lang="en-US" sz="8000" b="1" dirty="0">
                <a:solidFill>
                  <a:srgbClr val="FF0000"/>
                </a:solidFill>
                <a:latin typeface="+mj-lt"/>
              </a:rPr>
              <a:t>” </a:t>
            </a:r>
            <a:r>
              <a:rPr lang="en-US" sz="8000" b="1" dirty="0" smtClean="0">
                <a:solidFill>
                  <a:srgbClr val="FF0000"/>
                </a:solidFill>
                <a:latin typeface="+mj-lt"/>
              </a:rPr>
              <a:t>Technique</a:t>
            </a:r>
            <a:r>
              <a:rPr lang="en-US" sz="8000" b="1" dirty="0">
                <a:solidFill>
                  <a:srgbClr val="FF0000"/>
                </a:solidFill>
                <a:latin typeface="+mj-lt"/>
              </a:rPr>
              <a:t>: A </a:t>
            </a:r>
            <a:r>
              <a:rPr lang="en-US" sz="8000" b="1" dirty="0" err="1" smtClean="0">
                <a:solidFill>
                  <a:srgbClr val="FF0000"/>
                </a:solidFill>
                <a:latin typeface="+mj-lt"/>
              </a:rPr>
              <a:t>Fitts’s</a:t>
            </a:r>
            <a:r>
              <a:rPr lang="en-US" sz="8000" b="1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8000" b="1" dirty="0">
                <a:solidFill>
                  <a:srgbClr val="FF0000"/>
                </a:solidFill>
                <a:latin typeface="+mj-lt"/>
              </a:rPr>
              <a:t>Law </a:t>
            </a:r>
            <a:r>
              <a:rPr lang="en-US" sz="8000" b="1" dirty="0" smtClean="0">
                <a:solidFill>
                  <a:srgbClr val="FF0000"/>
                </a:solidFill>
                <a:latin typeface="+mj-lt"/>
              </a:rPr>
              <a:t>Analysis</a:t>
            </a:r>
            <a:endParaRPr lang="en-CA" sz="8000" b="1" dirty="0">
              <a:solidFill>
                <a:srgbClr val="FF0000"/>
              </a:solidFill>
              <a:latin typeface="+mj-lt"/>
            </a:endParaRPr>
          </a:p>
          <a:p>
            <a:pPr algn="ctr"/>
            <a:endParaRPr lang="en-CA" sz="8000" b="1" dirty="0">
              <a:solidFill>
                <a:srgbClr val="FF0000"/>
              </a:solidFill>
              <a:latin typeface="+mj-lt"/>
            </a:endParaRPr>
          </a:p>
          <a:p>
            <a:pPr algn="ctr"/>
            <a:endParaRPr lang="en-US" sz="8000" b="1" dirty="0" smtClean="0">
              <a:solidFill>
                <a:srgbClr val="FF0000"/>
              </a:solidFill>
              <a:latin typeface="+mj-lt"/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8806" y="27775010"/>
            <a:ext cx="5406906" cy="4055178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17224" y="6118732"/>
            <a:ext cx="5293175" cy="4476166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  <p:grpSp>
        <p:nvGrpSpPr>
          <p:cNvPr id="22" name="Group 21"/>
          <p:cNvGrpSpPr/>
          <p:nvPr/>
        </p:nvGrpSpPr>
        <p:grpSpPr>
          <a:xfrm>
            <a:off x="17972705" y="18176276"/>
            <a:ext cx="5233180" cy="5034407"/>
            <a:chOff x="17511835" y="11059799"/>
            <a:chExt cx="5233180" cy="4998956"/>
          </a:xfrm>
          <a:effectLst/>
        </p:grpSpPr>
        <p:pic>
          <p:nvPicPr>
            <p:cNvPr id="19" name="Picture 18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511835" y="11059799"/>
              <a:ext cx="5233180" cy="4998956"/>
            </a:xfrm>
            <a:prstGeom prst="ellipse">
              <a:avLst/>
            </a:prstGeom>
            <a:ln>
              <a:noFill/>
            </a:ln>
            <a:effectLst>
              <a:softEdge rad="112500"/>
            </a:effectLst>
          </p:spPr>
        </p:pic>
        <p:sp>
          <p:nvSpPr>
            <p:cNvPr id="20" name="TextBox 19"/>
            <p:cNvSpPr txBox="1"/>
            <p:nvPr/>
          </p:nvSpPr>
          <p:spPr>
            <a:xfrm>
              <a:off x="19258635" y="13124755"/>
              <a:ext cx="1739579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000" dirty="0" smtClean="0"/>
                <a:t>Normal</a:t>
              </a:r>
              <a:endParaRPr lang="en-US" sz="4000" dirty="0"/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25415830" y="18176276"/>
            <a:ext cx="5394960" cy="5157216"/>
            <a:chOff x="25220922" y="10917766"/>
            <a:chExt cx="5394960" cy="5157216"/>
          </a:xfrm>
          <a:effectLst/>
        </p:grpSpPr>
        <p:pic>
          <p:nvPicPr>
            <p:cNvPr id="18" name="Content Placeholder 3"/>
            <p:cNvPicPr>
              <a:picLocks noChangeAspect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51" r="3550"/>
            <a:stretch/>
          </p:blipFill>
          <p:spPr>
            <a:xfrm>
              <a:off x="25220922" y="10917766"/>
              <a:ext cx="5394960" cy="5157216"/>
            </a:xfrm>
            <a:prstGeom prst="ellipse">
              <a:avLst/>
            </a:prstGeom>
            <a:ln>
              <a:noFill/>
            </a:ln>
            <a:effectLst>
              <a:softEdge rad="112500"/>
            </a:effectLst>
          </p:spPr>
        </p:pic>
        <p:sp>
          <p:nvSpPr>
            <p:cNvPr id="21" name="TextBox 20"/>
            <p:cNvSpPr txBox="1"/>
            <p:nvPr/>
          </p:nvSpPr>
          <p:spPr>
            <a:xfrm>
              <a:off x="27096702" y="13142431"/>
              <a:ext cx="1643399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000" dirty="0" smtClean="0"/>
                <a:t>Bubble</a:t>
              </a:r>
              <a:endParaRPr lang="en-US" sz="4000" dirty="0"/>
            </a:p>
          </p:txBody>
        </p:sp>
      </p:grpSp>
      <p:sp>
        <p:nvSpPr>
          <p:cNvPr id="25" name="TextBox 24"/>
          <p:cNvSpPr txBox="1"/>
          <p:nvPr/>
        </p:nvSpPr>
        <p:spPr>
          <a:xfrm>
            <a:off x="17290315" y="6124114"/>
            <a:ext cx="7985604" cy="35118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CA" dirty="0" smtClean="0">
                <a:solidFill>
                  <a:srgbClr val="FF0000"/>
                </a:solidFill>
              </a:rPr>
              <a:t>Early Obstacles</a:t>
            </a:r>
            <a:endParaRPr lang="en-CA" dirty="0">
              <a:solidFill>
                <a:srgbClr val="FF0000"/>
              </a:solidFill>
            </a:endParaRPr>
          </a:p>
          <a:p>
            <a:pPr marL="571500" indent="-571500" algn="just">
              <a:buClr>
                <a:srgbClr val="FF0000"/>
              </a:buClr>
              <a:buSzPct val="120000"/>
              <a:buFont typeface="Arial" panose="020B0604020202020204" pitchFamily="34" charset="0"/>
              <a:buChar char="•"/>
            </a:pPr>
            <a:r>
              <a:rPr lang="en-CA" sz="4000" dirty="0" smtClean="0"/>
              <a:t>Clicking while adjusting</a:t>
            </a:r>
          </a:p>
          <a:p>
            <a:pPr marL="571500" indent="-571500">
              <a:buClr>
                <a:srgbClr val="FF0000"/>
              </a:buClr>
              <a:buSzPct val="120000"/>
              <a:buFont typeface="Arial" panose="020B0604020202020204" pitchFamily="34" charset="0"/>
              <a:buChar char="•"/>
            </a:pPr>
            <a:r>
              <a:rPr lang="en-CA" sz="4000" dirty="0" smtClean="0"/>
              <a:t>Relative input sensitivity seemed unnatural</a:t>
            </a:r>
          </a:p>
          <a:p>
            <a:pPr marL="571500" indent="-571500" algn="just">
              <a:buClr>
                <a:srgbClr val="C00000"/>
              </a:buClr>
              <a:buSzPct val="120000"/>
              <a:buFont typeface="Arial" panose="020B0604020202020204" pitchFamily="34" charset="0"/>
              <a:buChar char="•"/>
            </a:pPr>
            <a:endParaRPr lang="en-CA" sz="4000" dirty="0" smtClean="0"/>
          </a:p>
        </p:txBody>
      </p:sp>
      <p:sp>
        <p:nvSpPr>
          <p:cNvPr id="26" name="TextBox 25"/>
          <p:cNvSpPr txBox="1"/>
          <p:nvPr/>
        </p:nvSpPr>
        <p:spPr>
          <a:xfrm>
            <a:off x="17290315" y="10633250"/>
            <a:ext cx="14690285" cy="57002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CA" dirty="0" smtClean="0">
                <a:solidFill>
                  <a:srgbClr val="FF0000"/>
                </a:solidFill>
              </a:rPr>
              <a:t>Solutions</a:t>
            </a:r>
            <a:endParaRPr lang="en-CA" dirty="0">
              <a:solidFill>
                <a:srgbClr val="FF0000"/>
              </a:solidFill>
            </a:endParaRPr>
          </a:p>
          <a:p>
            <a:pPr marL="571500" indent="-571500">
              <a:buClr>
                <a:srgbClr val="FF0000"/>
              </a:buClr>
              <a:buSzPct val="120000"/>
              <a:buFont typeface="Arial" panose="020B0604020202020204" pitchFamily="34" charset="0"/>
              <a:buChar char="•"/>
            </a:pPr>
            <a:r>
              <a:rPr lang="en-CA" sz="4000" dirty="0" smtClean="0"/>
              <a:t>Click </a:t>
            </a:r>
            <a:r>
              <a:rPr lang="en-CA" sz="4000" dirty="0"/>
              <a:t>on </a:t>
            </a:r>
            <a:r>
              <a:rPr lang="en-CA" sz="4000" dirty="0" smtClean="0"/>
              <a:t>release and click on key press were designed/implemented to </a:t>
            </a:r>
            <a:r>
              <a:rPr lang="en-CA" sz="4000" dirty="0"/>
              <a:t>allow for adjustments in both the absolute </a:t>
            </a:r>
            <a:r>
              <a:rPr lang="en-CA" sz="4000" dirty="0" smtClean="0"/>
              <a:t>and relative </a:t>
            </a:r>
            <a:r>
              <a:rPr lang="en-CA" sz="4000" dirty="0"/>
              <a:t>positioning modes</a:t>
            </a:r>
            <a:r>
              <a:rPr lang="en-CA" sz="4000" dirty="0" smtClean="0"/>
              <a:t>.</a:t>
            </a:r>
          </a:p>
          <a:p>
            <a:pPr marL="571500" indent="-571500">
              <a:buClr>
                <a:srgbClr val="FF0000"/>
              </a:buClr>
              <a:buSzPct val="120000"/>
              <a:buFont typeface="Arial" panose="020B0604020202020204" pitchFamily="34" charset="0"/>
              <a:buChar char="•"/>
            </a:pPr>
            <a:r>
              <a:rPr lang="en-CA" sz="4000" dirty="0" smtClean="0"/>
              <a:t>A pilot study was done to determine a preferred sensitivity setting for relative positioning</a:t>
            </a:r>
          </a:p>
          <a:p>
            <a:pPr marL="571500" indent="-571500" algn="just">
              <a:buFont typeface="Arial" panose="020B0604020202020204" pitchFamily="34" charset="0"/>
              <a:buChar char="•"/>
            </a:pPr>
            <a:endParaRPr lang="en-CA" sz="4000" dirty="0"/>
          </a:p>
          <a:p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8252456" y="3152244"/>
            <a:ext cx="16383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4000" b="1" dirty="0" smtClean="0">
                <a:solidFill>
                  <a:schemeClr val="bg1"/>
                </a:solidFill>
              </a:rPr>
              <a:t>Luke Dillman</a:t>
            </a:r>
            <a:r>
              <a:rPr lang="en-CA" sz="4000" b="1" dirty="0">
                <a:solidFill>
                  <a:schemeClr val="bg1"/>
                </a:solidFill>
              </a:rPr>
              <a:t> </a:t>
            </a:r>
            <a:r>
              <a:rPr lang="en-CA" sz="4000" b="1" dirty="0" smtClean="0">
                <a:solidFill>
                  <a:schemeClr val="bg1"/>
                </a:solidFill>
              </a:rPr>
              <a:t>&amp; James McManus with Scott Bateman</a:t>
            </a:r>
          </a:p>
          <a:p>
            <a:pPr algn="ctr"/>
            <a:r>
              <a:rPr lang="en-CA" sz="4000" dirty="0" smtClean="0">
                <a:solidFill>
                  <a:schemeClr val="bg1"/>
                </a:solidFill>
              </a:rPr>
              <a:t>University of New Brunswick</a:t>
            </a:r>
          </a:p>
          <a:p>
            <a:pPr algn="ctr"/>
            <a:r>
              <a:rPr lang="en-CA" sz="4000" dirty="0">
                <a:solidFill>
                  <a:schemeClr val="bg1"/>
                </a:solidFill>
              </a:rPr>
              <a:t>CS 6905 – Interactive Human-Centred Systems – Course Project</a:t>
            </a:r>
          </a:p>
        </p:txBody>
      </p:sp>
      <p:pic>
        <p:nvPicPr>
          <p:cNvPr id="34" name="Picture 3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4300" y="2590243"/>
            <a:ext cx="5553612" cy="2568071"/>
          </a:xfrm>
          <a:prstGeom prst="rect">
            <a:avLst/>
          </a:prstGeom>
          <a:effectLst/>
        </p:spPr>
      </p:pic>
      <p:sp>
        <p:nvSpPr>
          <p:cNvPr id="3" name="TextBox 2"/>
          <p:cNvSpPr txBox="1"/>
          <p:nvPr/>
        </p:nvSpPr>
        <p:spPr>
          <a:xfrm>
            <a:off x="17783700" y="23797541"/>
            <a:ext cx="6851758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dirty="0"/>
              <a:t>Normal </a:t>
            </a:r>
            <a:r>
              <a:rPr lang="en-US" sz="3500" dirty="0" smtClean="0"/>
              <a:t>Targets: </a:t>
            </a:r>
            <a:r>
              <a:rPr lang="en-US" sz="3500" dirty="0"/>
              <a:t>target selected when cursor is over target circle</a:t>
            </a:r>
            <a:r>
              <a:rPr lang="en-US" sz="4000" dirty="0"/>
              <a:t>. 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25415830" y="23797541"/>
            <a:ext cx="6851758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dirty="0"/>
              <a:t>Bubble </a:t>
            </a:r>
            <a:r>
              <a:rPr lang="en-US" sz="3500" dirty="0" smtClean="0"/>
              <a:t>Targets: closest target to cursor is selected.</a:t>
            </a:r>
            <a:endParaRPr lang="en-US" sz="3500" dirty="0"/>
          </a:p>
        </p:txBody>
      </p:sp>
      <p:sp>
        <p:nvSpPr>
          <p:cNvPr id="11" name="Right Arrow 10"/>
          <p:cNvSpPr/>
          <p:nvPr/>
        </p:nvSpPr>
        <p:spPr>
          <a:xfrm>
            <a:off x="26819870" y="18564150"/>
            <a:ext cx="565062" cy="367632"/>
          </a:xfrm>
          <a:prstGeom prst="right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chemeClr val="bg1"/>
                </a:solidFill>
              </a:ln>
            </a:endParaRPr>
          </a:p>
        </p:txBody>
      </p:sp>
      <p:sp>
        <p:nvSpPr>
          <p:cNvPr id="10" name="Oval 9"/>
          <p:cNvSpPr/>
          <p:nvPr/>
        </p:nvSpPr>
        <p:spPr>
          <a:xfrm>
            <a:off x="18067228" y="18251053"/>
            <a:ext cx="5044131" cy="5007662"/>
          </a:xfrm>
          <a:prstGeom prst="ellipse">
            <a:avLst/>
          </a:prstGeom>
          <a:noFill/>
          <a:ln w="889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9" name="Oval 28"/>
          <p:cNvSpPr/>
          <p:nvPr/>
        </p:nvSpPr>
        <p:spPr>
          <a:xfrm>
            <a:off x="25489060" y="18194744"/>
            <a:ext cx="5248497" cy="5237940"/>
          </a:xfrm>
          <a:prstGeom prst="ellipse">
            <a:avLst/>
          </a:prstGeom>
          <a:noFill/>
          <a:ln w="889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6180" y="11954855"/>
            <a:ext cx="10298789" cy="4160828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5074423" y="15922952"/>
            <a:ext cx="597645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3000" dirty="0" smtClean="0"/>
              <a:t>Relative Control</a:t>
            </a:r>
            <a:endParaRPr lang="en-CA" sz="3000" dirty="0"/>
          </a:p>
        </p:txBody>
      </p:sp>
      <p:sp>
        <p:nvSpPr>
          <p:cNvPr id="30" name="TextBox 29"/>
          <p:cNvSpPr txBox="1"/>
          <p:nvPr/>
        </p:nvSpPr>
        <p:spPr>
          <a:xfrm>
            <a:off x="10010158" y="15902340"/>
            <a:ext cx="597645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3000" dirty="0" smtClean="0"/>
              <a:t>Absolute Control</a:t>
            </a:r>
            <a:endParaRPr lang="en-CA" sz="3000" dirty="0"/>
          </a:p>
        </p:txBody>
      </p:sp>
      <p:sp>
        <p:nvSpPr>
          <p:cNvPr id="23" name="Rounded Rectangle 22"/>
          <p:cNvSpPr/>
          <p:nvPr/>
        </p:nvSpPr>
        <p:spPr>
          <a:xfrm>
            <a:off x="3169819" y="11890301"/>
            <a:ext cx="11468100" cy="4713960"/>
          </a:xfrm>
          <a:prstGeom prst="roundRect">
            <a:avLst/>
          </a:prstGeom>
          <a:noFill/>
          <a:ln w="889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16162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546</TotalTime>
  <Words>330</Words>
  <Application>Microsoft Office PowerPoint</Application>
  <PresentationFormat>Custom</PresentationFormat>
  <Paragraphs>44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Courier New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Scott Bateman</dc:creator>
  <cp:lastModifiedBy>Luke Dillman</cp:lastModifiedBy>
  <cp:revision>59</cp:revision>
  <dcterms:created xsi:type="dcterms:W3CDTF">2016-03-18T21:11:37Z</dcterms:created>
  <dcterms:modified xsi:type="dcterms:W3CDTF">2016-03-24T17:23:32Z</dcterms:modified>
</cp:coreProperties>
</file>